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E2691-8B36-4E6E-BE47-A68E0611EF8B}" type="datetimeFigureOut">
              <a:rPr lang="nl-NL" smtClean="0"/>
              <a:t>23-11-2020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7B0DE-17F2-41C0-ABD4-617D5DB443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649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 alle studenten de planner uitgeprint meenemen. Dan kunnen ze hier mee aan het werk. (voor planner zie bijlage in de mail)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7B0DE-17F2-41C0-ABD4-617D5DB4432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349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MPihfgRqh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54047A07-72EC-41BC-A55F-C264F639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93FB8A4-89FB-4F2A-AF9F-7EDF4B590F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AD9FE30-A2EB-4476-B60A-7047A05E6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3732453"/>
          </a:xfrm>
        </p:spPr>
        <p:txBody>
          <a:bodyPr>
            <a:normAutofit/>
          </a:bodyPr>
          <a:lstStyle/>
          <a:p>
            <a:r>
              <a:rPr lang="nl-NL"/>
              <a:t>Plannen en organiseren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21023E6-C458-4DA8-A2BE-A6613B709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>
            <a:norm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029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17E90-5C12-4404-87BF-FE967BCA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nl-NL"/>
              <a:t>Tips voor je planning</a:t>
            </a:r>
          </a:p>
        </p:txBody>
      </p:sp>
      <p:pic>
        <p:nvPicPr>
          <p:cNvPr id="2050" name="Picture 2" descr="Tips voor kunst in je interieur - Galerie De Ruimte">
            <a:extLst>
              <a:ext uri="{FF2B5EF4-FFF2-40B4-BE49-F238E27FC236}">
                <a16:creationId xmlns:a16="http://schemas.microsoft.com/office/drawing/2014/main" id="{4DE8B996-CA5C-4501-A21B-E4E7C506FF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1" r="19016" b="1"/>
          <a:stretch/>
        </p:blipFill>
        <p:spPr bwMode="auto">
          <a:xfrm>
            <a:off x="960438" y="2413000"/>
            <a:ext cx="2913062" cy="3628362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9AC8BD-FB57-45B9-AEA3-DFA1B1304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699" y="2413000"/>
            <a:ext cx="7052733" cy="3632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1300" dirty="0"/>
              <a:t>Wat werkt voor jou? </a:t>
            </a:r>
          </a:p>
          <a:p>
            <a:pPr lvl="1">
              <a:lnSpc>
                <a:spcPct val="90000"/>
              </a:lnSpc>
            </a:pPr>
            <a:r>
              <a:rPr lang="nl-NL" sz="1300" dirty="0"/>
              <a:t>Vraag eventueel hulp vanuit je omgeving.</a:t>
            </a:r>
          </a:p>
          <a:p>
            <a:pPr lvl="1">
              <a:lnSpc>
                <a:spcPct val="90000"/>
              </a:lnSpc>
            </a:pPr>
            <a:r>
              <a:rPr lang="nl-NL" sz="1300" dirty="0"/>
              <a:t>Wie kan jouw stok achter de deur zijn? (bv. Je ouders die jou hieraan herinneren of je klasgenoot waar je mee samenwerkt)</a:t>
            </a:r>
          </a:p>
          <a:p>
            <a:pPr>
              <a:lnSpc>
                <a:spcPct val="90000"/>
              </a:lnSpc>
            </a:pPr>
            <a:r>
              <a:rPr lang="nl-NL" sz="1300" dirty="0"/>
              <a:t>Zorg voor vaste routines. BV elke dag, na het diner, bezig met school. </a:t>
            </a:r>
          </a:p>
          <a:p>
            <a:pPr>
              <a:lnSpc>
                <a:spcPct val="90000"/>
              </a:lnSpc>
            </a:pPr>
            <a:r>
              <a:rPr lang="nl-NL" sz="1300" dirty="0"/>
              <a:t>Plan ook rust en ontspanning in.</a:t>
            </a:r>
          </a:p>
          <a:p>
            <a:pPr>
              <a:lnSpc>
                <a:spcPct val="90000"/>
              </a:lnSpc>
            </a:pPr>
            <a:r>
              <a:rPr lang="nl-NL" sz="1300" dirty="0"/>
              <a:t>Beperk afleiding.</a:t>
            </a:r>
          </a:p>
          <a:p>
            <a:pPr>
              <a:lnSpc>
                <a:spcPct val="90000"/>
              </a:lnSpc>
            </a:pPr>
            <a:r>
              <a:rPr lang="nl-NL" sz="1300" dirty="0"/>
              <a:t>Werk hooguit een uur, pauzeer en ga verder.</a:t>
            </a:r>
          </a:p>
          <a:p>
            <a:pPr>
              <a:lnSpc>
                <a:spcPct val="90000"/>
              </a:lnSpc>
            </a:pPr>
            <a:r>
              <a:rPr lang="nl-NL" sz="1300" dirty="0"/>
              <a:t>Leer van je fouten.</a:t>
            </a:r>
          </a:p>
          <a:p>
            <a:pPr>
              <a:lnSpc>
                <a:spcPct val="90000"/>
              </a:lnSpc>
            </a:pPr>
            <a:r>
              <a:rPr lang="nl-NL" sz="1300" dirty="0"/>
              <a:t>Beloon jezelf als je op de goede weg bent.</a:t>
            </a:r>
          </a:p>
          <a:p>
            <a:pPr>
              <a:lnSpc>
                <a:spcPct val="90000"/>
              </a:lnSpc>
            </a:pPr>
            <a:r>
              <a:rPr lang="nl-NL" sz="1300" dirty="0"/>
              <a:t>Een voorbeeld voor een </a:t>
            </a:r>
            <a:r>
              <a:rPr lang="nl-NL" sz="1300" dirty="0" err="1"/>
              <a:t>to</a:t>
            </a:r>
            <a:r>
              <a:rPr lang="nl-NL" sz="1300" dirty="0"/>
              <a:t> do list en weekplanning vind je aan de ommezijde.  </a:t>
            </a:r>
          </a:p>
          <a:p>
            <a:pPr>
              <a:lnSpc>
                <a:spcPct val="90000"/>
              </a:lnSpc>
            </a:pPr>
            <a:endParaRPr lang="nl-NL" sz="1300" dirty="0"/>
          </a:p>
        </p:txBody>
      </p:sp>
    </p:spTree>
    <p:extLst>
      <p:ext uri="{BB962C8B-B14F-4D97-AF65-F5344CB8AC3E}">
        <p14:creationId xmlns:p14="http://schemas.microsoft.com/office/powerpoint/2010/main" val="2044923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A5D97AA-7ADE-4A8A-A3AB-B30B6A4BA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6842" b="2249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2" name="Freeform 6">
            <a:extLst>
              <a:ext uri="{FF2B5EF4-FFF2-40B4-BE49-F238E27FC236}">
                <a16:creationId xmlns:a16="http://schemas.microsoft.com/office/drawing/2014/main" id="{28F489B8-B6E6-485E-9CB6-3C90A4D84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06897" y="336390"/>
            <a:ext cx="6332416" cy="5838454"/>
          </a:xfrm>
          <a:custGeom>
            <a:avLst/>
            <a:gdLst/>
            <a:ahLst/>
            <a:cxnLst/>
            <a:rect l="l" t="t" r="r" b="b"/>
            <a:pathLst>
              <a:path w="6332416" h="5838454">
                <a:moveTo>
                  <a:pt x="63624" y="0"/>
                </a:moveTo>
                <a:lnTo>
                  <a:pt x="82337" y="0"/>
                </a:lnTo>
                <a:lnTo>
                  <a:pt x="6250080" y="0"/>
                </a:lnTo>
                <a:lnTo>
                  <a:pt x="6268793" y="0"/>
                </a:lnTo>
                <a:lnTo>
                  <a:pt x="6283763" y="5614"/>
                </a:lnTo>
                <a:lnTo>
                  <a:pt x="6294991" y="11228"/>
                </a:lnTo>
                <a:lnTo>
                  <a:pt x="6309961" y="16842"/>
                </a:lnTo>
                <a:lnTo>
                  <a:pt x="6317446" y="28069"/>
                </a:lnTo>
                <a:lnTo>
                  <a:pt x="6324931" y="36490"/>
                </a:lnTo>
                <a:lnTo>
                  <a:pt x="6332416" y="47718"/>
                </a:lnTo>
                <a:lnTo>
                  <a:pt x="6332416" y="61752"/>
                </a:lnTo>
                <a:lnTo>
                  <a:pt x="6332416" y="2646984"/>
                </a:lnTo>
                <a:lnTo>
                  <a:pt x="6332416" y="2661018"/>
                </a:lnTo>
                <a:lnTo>
                  <a:pt x="6332416" y="2913585"/>
                </a:lnTo>
                <a:lnTo>
                  <a:pt x="6332416" y="2927620"/>
                </a:lnTo>
                <a:lnTo>
                  <a:pt x="6332416" y="5512851"/>
                </a:lnTo>
                <a:lnTo>
                  <a:pt x="6332416" y="5526886"/>
                </a:lnTo>
                <a:lnTo>
                  <a:pt x="6324931" y="5538114"/>
                </a:lnTo>
                <a:lnTo>
                  <a:pt x="6317446" y="5546534"/>
                </a:lnTo>
                <a:lnTo>
                  <a:pt x="6309961" y="5557762"/>
                </a:lnTo>
                <a:lnTo>
                  <a:pt x="6294991" y="5563376"/>
                </a:lnTo>
                <a:lnTo>
                  <a:pt x="6283763" y="5568990"/>
                </a:lnTo>
                <a:lnTo>
                  <a:pt x="6268793" y="5574604"/>
                </a:lnTo>
                <a:lnTo>
                  <a:pt x="6250080" y="5574604"/>
                </a:lnTo>
                <a:lnTo>
                  <a:pt x="1657955" y="5574604"/>
                </a:lnTo>
                <a:lnTo>
                  <a:pt x="1328610" y="5821613"/>
                </a:lnTo>
                <a:lnTo>
                  <a:pt x="1317382" y="5827227"/>
                </a:lnTo>
                <a:lnTo>
                  <a:pt x="1302412" y="5832840"/>
                </a:lnTo>
                <a:lnTo>
                  <a:pt x="1287442" y="5838454"/>
                </a:lnTo>
                <a:lnTo>
                  <a:pt x="1272472" y="5838454"/>
                </a:lnTo>
                <a:lnTo>
                  <a:pt x="1257501" y="5838454"/>
                </a:lnTo>
                <a:lnTo>
                  <a:pt x="1242531" y="5832840"/>
                </a:lnTo>
                <a:lnTo>
                  <a:pt x="1227561" y="5827227"/>
                </a:lnTo>
                <a:lnTo>
                  <a:pt x="1216333" y="5821613"/>
                </a:lnTo>
                <a:lnTo>
                  <a:pt x="886988" y="5574604"/>
                </a:lnTo>
                <a:lnTo>
                  <a:pt x="82337" y="5574604"/>
                </a:lnTo>
                <a:lnTo>
                  <a:pt x="63624" y="5574604"/>
                </a:lnTo>
                <a:lnTo>
                  <a:pt x="48654" y="5568990"/>
                </a:lnTo>
                <a:lnTo>
                  <a:pt x="37426" y="5563376"/>
                </a:lnTo>
                <a:lnTo>
                  <a:pt x="22456" y="5557762"/>
                </a:lnTo>
                <a:lnTo>
                  <a:pt x="14971" y="5546534"/>
                </a:lnTo>
                <a:lnTo>
                  <a:pt x="7485" y="5538114"/>
                </a:lnTo>
                <a:lnTo>
                  <a:pt x="0" y="5526886"/>
                </a:lnTo>
                <a:lnTo>
                  <a:pt x="0" y="5512851"/>
                </a:lnTo>
                <a:lnTo>
                  <a:pt x="0" y="2927620"/>
                </a:lnTo>
                <a:lnTo>
                  <a:pt x="0" y="2913585"/>
                </a:lnTo>
                <a:lnTo>
                  <a:pt x="0" y="2661018"/>
                </a:lnTo>
                <a:lnTo>
                  <a:pt x="0" y="2646984"/>
                </a:lnTo>
                <a:lnTo>
                  <a:pt x="0" y="61752"/>
                </a:lnTo>
                <a:lnTo>
                  <a:pt x="0" y="47718"/>
                </a:lnTo>
                <a:lnTo>
                  <a:pt x="7485" y="36490"/>
                </a:lnTo>
                <a:lnTo>
                  <a:pt x="14971" y="28069"/>
                </a:lnTo>
                <a:lnTo>
                  <a:pt x="22456" y="16842"/>
                </a:lnTo>
                <a:lnTo>
                  <a:pt x="37426" y="11228"/>
                </a:lnTo>
                <a:lnTo>
                  <a:pt x="48654" y="5614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FBA1AC-2855-409F-812D-94C23F70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468" y="651932"/>
            <a:ext cx="5706532" cy="1354667"/>
          </a:xfrm>
        </p:spPr>
        <p:txBody>
          <a:bodyPr>
            <a:normAutofit/>
          </a:bodyPr>
          <a:lstStyle/>
          <a:p>
            <a:r>
              <a:rPr lang="nl-NL"/>
              <a:t>Tips studeren en toetsing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CAD3DB-7FE3-4F55-B45D-1FBE457C3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3467" y="2116667"/>
            <a:ext cx="5706533" cy="34967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1100"/>
              <a:t>Doe je internet uit en leg je telefoon weg! (in een andere kamer)</a:t>
            </a:r>
          </a:p>
          <a:p>
            <a:pPr>
              <a:lnSpc>
                <a:spcPct val="90000"/>
              </a:lnSpc>
            </a:pPr>
            <a:r>
              <a:rPr lang="nl-NL" sz="1100"/>
              <a:t>Plan een vast pauze moment: bv elk uur even lopen of wat eten. </a:t>
            </a:r>
          </a:p>
          <a:p>
            <a:pPr>
              <a:lnSpc>
                <a:spcPct val="90000"/>
              </a:lnSpc>
            </a:pPr>
            <a:r>
              <a:rPr lang="nl-NL" sz="1100"/>
              <a:t>Schrijf met pen en papier de stof op i.p.v. alles typen. </a:t>
            </a:r>
          </a:p>
          <a:p>
            <a:pPr>
              <a:lnSpc>
                <a:spcPct val="90000"/>
              </a:lnSpc>
            </a:pPr>
            <a:r>
              <a:rPr lang="nl-NL" sz="1100"/>
              <a:t>Jezelf overhoren: spreek je leerstof </a:t>
            </a:r>
            <a:r>
              <a:rPr lang="nl-NL" sz="1100" u="sng"/>
              <a:t>hardop</a:t>
            </a:r>
            <a:r>
              <a:rPr lang="nl-NL" sz="1100"/>
              <a:t> uit, </a:t>
            </a:r>
          </a:p>
          <a:p>
            <a:pPr>
              <a:lnSpc>
                <a:spcPct val="90000"/>
              </a:lnSpc>
            </a:pPr>
            <a:r>
              <a:rPr lang="nl-NL" sz="1100"/>
              <a:t>Zorg voor een goede/rustige werkplek. </a:t>
            </a:r>
          </a:p>
          <a:p>
            <a:pPr>
              <a:lnSpc>
                <a:spcPct val="90000"/>
              </a:lnSpc>
            </a:pPr>
            <a:r>
              <a:rPr lang="nl-NL" sz="1100"/>
              <a:t>Eet goed en gezond. Gezond eten stimuleert je concentratie. </a:t>
            </a:r>
          </a:p>
          <a:p>
            <a:pPr>
              <a:lnSpc>
                <a:spcPct val="90000"/>
              </a:lnSpc>
            </a:pPr>
            <a:r>
              <a:rPr lang="nl-NL" sz="1100"/>
              <a:t>Ga op tijd op bed. </a:t>
            </a:r>
          </a:p>
          <a:p>
            <a:pPr>
              <a:lnSpc>
                <a:spcPct val="90000"/>
              </a:lnSpc>
            </a:pPr>
            <a:endParaRPr lang="nl-NL" sz="1100"/>
          </a:p>
          <a:p>
            <a:pPr>
              <a:lnSpc>
                <a:spcPct val="90000"/>
              </a:lnSpc>
            </a:pPr>
            <a:r>
              <a:rPr lang="nl-NL" sz="1100"/>
              <a:t>Oordoppen (geen muziekoordoppen)</a:t>
            </a:r>
          </a:p>
          <a:p>
            <a:pPr>
              <a:lnSpc>
                <a:spcPct val="90000"/>
              </a:lnSpc>
            </a:pPr>
            <a:r>
              <a:rPr lang="nl-NL" sz="1100"/>
              <a:t>Kijk ieder halfuur even weg (niet naar je buurman of buurvrouw ;)) kijk bv even naar boven en denk aan iets anders. </a:t>
            </a:r>
          </a:p>
          <a:p>
            <a:pPr>
              <a:lnSpc>
                <a:spcPct val="90000"/>
              </a:lnSpc>
            </a:pPr>
            <a:r>
              <a:rPr lang="nl-NL" sz="1100"/>
              <a:t>Kauwgom (als dit mag van je docent) </a:t>
            </a:r>
          </a:p>
          <a:p>
            <a:pPr>
              <a:lnSpc>
                <a:spcPct val="90000"/>
              </a:lnSpc>
            </a:pPr>
            <a:endParaRPr lang="nl-NL" sz="1100"/>
          </a:p>
        </p:txBody>
      </p:sp>
    </p:spTree>
    <p:extLst>
      <p:ext uri="{BB962C8B-B14F-4D97-AF65-F5344CB8AC3E}">
        <p14:creationId xmlns:p14="http://schemas.microsoft.com/office/powerpoint/2010/main" val="3919112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4047A07-72EC-41BC-A55F-C264F639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9497503-8879-4BE6-BF18-0708097DD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1428" b="223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8AD6CF4-F767-4456-925C-A2FA453B5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1449147"/>
            <a:ext cx="10572000" cy="37324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SUCCES!!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0BB8C4-0298-41D4-8A4E-EE2D22F20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1" y="5280847"/>
            <a:ext cx="10572000" cy="4349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Kom je er toch niet goed uit? Vraag je SLB’er of je batter. </a:t>
            </a:r>
          </a:p>
        </p:txBody>
      </p:sp>
    </p:spTree>
    <p:extLst>
      <p:ext uri="{BB962C8B-B14F-4D97-AF65-F5344CB8AC3E}">
        <p14:creationId xmlns:p14="http://schemas.microsoft.com/office/powerpoint/2010/main" val="132095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B7CEAB-1EFB-4DB8-8852-564CE168E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nl-NL" dirty="0"/>
              <a:t>Filmpje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B7BB37-7E4E-4F99-8E13-32CAC49FB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r>
              <a:rPr lang="nl-NL" dirty="0">
                <a:hlinkClick r:id="rId2" tooltip="Originele URL: https://www.youtube.com/watch?v=1MPihfgRqhQ. Klik of tik als u deze koppeling vertrouwt."/>
              </a:rPr>
              <a:t>https://www.youtube.com/watch?v=1MPihfgRqhQ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964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C44DBB-AD7C-4682-B258-6367305D2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9FD27A-29F0-4F8E-AB73-67A0230F0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218476"/>
            <a:ext cx="3187318" cy="4421050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nl-NL" sz="3200">
                <a:solidFill>
                  <a:schemeClr val="tx1"/>
                </a:solidFill>
              </a:rPr>
              <a:t>Eigen ervaring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CED323-FAF0-4E0B-8717-FC1F468A2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34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BF275E-B76C-4E57-A316-4E31D955B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751" y="1218475"/>
            <a:ext cx="6080050" cy="4421051"/>
          </a:xfrm>
          <a:effectLst/>
        </p:spPr>
        <p:txBody>
          <a:bodyPr>
            <a:normAutofit/>
          </a:bodyPr>
          <a:lstStyle/>
          <a:p>
            <a:r>
              <a:rPr lang="nl-NL" sz="1600"/>
              <a:t>Hoe plannen jullie? </a:t>
            </a:r>
          </a:p>
          <a:p>
            <a:r>
              <a:rPr lang="nl-NL" sz="1600"/>
              <a:t>Wat helpt jou bij jouw planning.</a:t>
            </a:r>
          </a:p>
        </p:txBody>
      </p:sp>
    </p:spTree>
    <p:extLst>
      <p:ext uri="{BB962C8B-B14F-4D97-AF65-F5344CB8AC3E}">
        <p14:creationId xmlns:p14="http://schemas.microsoft.com/office/powerpoint/2010/main" val="177403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5C44DBB-AD7C-4682-B258-6367305D2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9707DE-5530-4802-A5C7-98F10518A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218476"/>
            <a:ext cx="3187318" cy="4421050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nl-NL" sz="3200">
                <a:solidFill>
                  <a:schemeClr val="tx1"/>
                </a:solidFill>
              </a:rPr>
              <a:t>Probleem signaleren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CED323-FAF0-4E0B-8717-FC1F468A2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34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1F9CAC-CCD2-46E7-BF22-B769A38DA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751" y="1218475"/>
            <a:ext cx="6080050" cy="4421051"/>
          </a:xfrm>
          <a:effectLst/>
        </p:spPr>
        <p:txBody>
          <a:bodyPr>
            <a:normAutofit/>
          </a:bodyPr>
          <a:lstStyle/>
          <a:p>
            <a:r>
              <a:rPr lang="nl-NL" sz="1600" dirty="0"/>
              <a:t>Waar komt het probleem vandaan? </a:t>
            </a:r>
          </a:p>
          <a:p>
            <a:pPr lvl="1"/>
            <a:r>
              <a:rPr lang="nl-NL" dirty="0"/>
              <a:t>Planning maken.</a:t>
            </a:r>
          </a:p>
          <a:p>
            <a:pPr lvl="1"/>
            <a:r>
              <a:rPr lang="nl-NL" dirty="0"/>
              <a:t>Aan de planning houden.</a:t>
            </a:r>
          </a:p>
          <a:p>
            <a:pPr lvl="1"/>
            <a:r>
              <a:rPr lang="nl-NL" dirty="0"/>
              <a:t>Overzicht creëren. </a:t>
            </a:r>
          </a:p>
          <a:p>
            <a:pPr lvl="1"/>
            <a:r>
              <a:rPr lang="nl-NL" dirty="0"/>
              <a:t>Inleveren of uitvoering. </a:t>
            </a:r>
          </a:p>
          <a:p>
            <a:pPr lvl="1"/>
            <a:r>
              <a:rPr lang="nl-NL"/>
              <a:t>Andere </a:t>
            </a:r>
            <a:r>
              <a:rPr lang="nl-NL" dirty="0"/>
              <a:t>reden? 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292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5C44DBB-AD7C-4682-B258-6367305D2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88C157-9FCE-48C5-BA73-268C22953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218476"/>
            <a:ext cx="3187318" cy="4421050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nl-NL" sz="3200">
                <a:solidFill>
                  <a:schemeClr val="tx1"/>
                </a:solidFill>
              </a:rPr>
              <a:t>Manieren van plannen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CED323-FAF0-4E0B-8717-FC1F468A2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34" y="1696777"/>
            <a:ext cx="0" cy="34644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17C4B4-8852-4776-8686-D0A0120D4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751" y="1218475"/>
            <a:ext cx="6080050" cy="4421051"/>
          </a:xfrm>
          <a:effectLst/>
        </p:spPr>
        <p:txBody>
          <a:bodyPr>
            <a:normAutofit/>
          </a:bodyPr>
          <a:lstStyle/>
          <a:p>
            <a:r>
              <a:rPr lang="nl-NL" sz="1600" dirty="0"/>
              <a:t>Wat voor manier van plannen past bij jou? </a:t>
            </a:r>
          </a:p>
          <a:p>
            <a:pPr lvl="1"/>
            <a:r>
              <a:rPr lang="nl-NL" dirty="0"/>
              <a:t>Telefonisch noteren</a:t>
            </a:r>
          </a:p>
          <a:p>
            <a:pPr lvl="1"/>
            <a:r>
              <a:rPr lang="nl-NL" dirty="0"/>
              <a:t>Onthouden in je hoofd</a:t>
            </a:r>
          </a:p>
          <a:p>
            <a:pPr lvl="1"/>
            <a:r>
              <a:rPr lang="nl-NL" dirty="0"/>
              <a:t>Schriftelijke agenda</a:t>
            </a:r>
          </a:p>
          <a:p>
            <a:pPr lvl="1"/>
            <a:r>
              <a:rPr lang="nl-NL" dirty="0"/>
              <a:t>Notitieboekje </a:t>
            </a:r>
          </a:p>
          <a:p>
            <a:pPr lvl="1"/>
            <a:r>
              <a:rPr lang="nl-NL" dirty="0"/>
              <a:t>Andere manieren..</a:t>
            </a:r>
          </a:p>
        </p:txBody>
      </p:sp>
    </p:spTree>
    <p:extLst>
      <p:ext uri="{BB962C8B-B14F-4D97-AF65-F5344CB8AC3E}">
        <p14:creationId xmlns:p14="http://schemas.microsoft.com/office/powerpoint/2010/main" val="1733894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w To Write A To Do List That You'll Actually Stick To">
            <a:extLst>
              <a:ext uri="{FF2B5EF4-FFF2-40B4-BE49-F238E27FC236}">
                <a16:creationId xmlns:a16="http://schemas.microsoft.com/office/drawing/2014/main" id="{E77A7A6F-E41A-46CD-A25C-C575D7D4E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9170" b="14221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6">
            <a:extLst>
              <a:ext uri="{FF2B5EF4-FFF2-40B4-BE49-F238E27FC236}">
                <a16:creationId xmlns:a16="http://schemas.microsoft.com/office/drawing/2014/main" id="{28F489B8-B6E6-485E-9CB6-3C90A4D84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06897" y="336390"/>
            <a:ext cx="6332416" cy="5838454"/>
          </a:xfrm>
          <a:custGeom>
            <a:avLst/>
            <a:gdLst/>
            <a:ahLst/>
            <a:cxnLst/>
            <a:rect l="l" t="t" r="r" b="b"/>
            <a:pathLst>
              <a:path w="6332416" h="5838454">
                <a:moveTo>
                  <a:pt x="63624" y="0"/>
                </a:moveTo>
                <a:lnTo>
                  <a:pt x="82337" y="0"/>
                </a:lnTo>
                <a:lnTo>
                  <a:pt x="6250080" y="0"/>
                </a:lnTo>
                <a:lnTo>
                  <a:pt x="6268793" y="0"/>
                </a:lnTo>
                <a:lnTo>
                  <a:pt x="6283763" y="5614"/>
                </a:lnTo>
                <a:lnTo>
                  <a:pt x="6294991" y="11228"/>
                </a:lnTo>
                <a:lnTo>
                  <a:pt x="6309961" y="16842"/>
                </a:lnTo>
                <a:lnTo>
                  <a:pt x="6317446" y="28069"/>
                </a:lnTo>
                <a:lnTo>
                  <a:pt x="6324931" y="36490"/>
                </a:lnTo>
                <a:lnTo>
                  <a:pt x="6332416" y="47718"/>
                </a:lnTo>
                <a:lnTo>
                  <a:pt x="6332416" y="61752"/>
                </a:lnTo>
                <a:lnTo>
                  <a:pt x="6332416" y="2646984"/>
                </a:lnTo>
                <a:lnTo>
                  <a:pt x="6332416" y="2661018"/>
                </a:lnTo>
                <a:lnTo>
                  <a:pt x="6332416" y="2913585"/>
                </a:lnTo>
                <a:lnTo>
                  <a:pt x="6332416" y="2927620"/>
                </a:lnTo>
                <a:lnTo>
                  <a:pt x="6332416" y="5512851"/>
                </a:lnTo>
                <a:lnTo>
                  <a:pt x="6332416" y="5526886"/>
                </a:lnTo>
                <a:lnTo>
                  <a:pt x="6324931" y="5538114"/>
                </a:lnTo>
                <a:lnTo>
                  <a:pt x="6317446" y="5546534"/>
                </a:lnTo>
                <a:lnTo>
                  <a:pt x="6309961" y="5557762"/>
                </a:lnTo>
                <a:lnTo>
                  <a:pt x="6294991" y="5563376"/>
                </a:lnTo>
                <a:lnTo>
                  <a:pt x="6283763" y="5568990"/>
                </a:lnTo>
                <a:lnTo>
                  <a:pt x="6268793" y="5574604"/>
                </a:lnTo>
                <a:lnTo>
                  <a:pt x="6250080" y="5574604"/>
                </a:lnTo>
                <a:lnTo>
                  <a:pt x="1657955" y="5574604"/>
                </a:lnTo>
                <a:lnTo>
                  <a:pt x="1328610" y="5821613"/>
                </a:lnTo>
                <a:lnTo>
                  <a:pt x="1317382" y="5827227"/>
                </a:lnTo>
                <a:lnTo>
                  <a:pt x="1302412" y="5832840"/>
                </a:lnTo>
                <a:lnTo>
                  <a:pt x="1287442" y="5838454"/>
                </a:lnTo>
                <a:lnTo>
                  <a:pt x="1272472" y="5838454"/>
                </a:lnTo>
                <a:lnTo>
                  <a:pt x="1257501" y="5838454"/>
                </a:lnTo>
                <a:lnTo>
                  <a:pt x="1242531" y="5832840"/>
                </a:lnTo>
                <a:lnTo>
                  <a:pt x="1227561" y="5827227"/>
                </a:lnTo>
                <a:lnTo>
                  <a:pt x="1216333" y="5821613"/>
                </a:lnTo>
                <a:lnTo>
                  <a:pt x="886988" y="5574604"/>
                </a:lnTo>
                <a:lnTo>
                  <a:pt x="82337" y="5574604"/>
                </a:lnTo>
                <a:lnTo>
                  <a:pt x="63624" y="5574604"/>
                </a:lnTo>
                <a:lnTo>
                  <a:pt x="48654" y="5568990"/>
                </a:lnTo>
                <a:lnTo>
                  <a:pt x="37426" y="5563376"/>
                </a:lnTo>
                <a:lnTo>
                  <a:pt x="22456" y="5557762"/>
                </a:lnTo>
                <a:lnTo>
                  <a:pt x="14971" y="5546534"/>
                </a:lnTo>
                <a:lnTo>
                  <a:pt x="7485" y="5538114"/>
                </a:lnTo>
                <a:lnTo>
                  <a:pt x="0" y="5526886"/>
                </a:lnTo>
                <a:lnTo>
                  <a:pt x="0" y="5512851"/>
                </a:lnTo>
                <a:lnTo>
                  <a:pt x="0" y="2927620"/>
                </a:lnTo>
                <a:lnTo>
                  <a:pt x="0" y="2913585"/>
                </a:lnTo>
                <a:lnTo>
                  <a:pt x="0" y="2661018"/>
                </a:lnTo>
                <a:lnTo>
                  <a:pt x="0" y="2646984"/>
                </a:lnTo>
                <a:lnTo>
                  <a:pt x="0" y="61752"/>
                </a:lnTo>
                <a:lnTo>
                  <a:pt x="0" y="47718"/>
                </a:lnTo>
                <a:lnTo>
                  <a:pt x="7485" y="36490"/>
                </a:lnTo>
                <a:lnTo>
                  <a:pt x="14971" y="28069"/>
                </a:lnTo>
                <a:lnTo>
                  <a:pt x="22456" y="16842"/>
                </a:lnTo>
                <a:lnTo>
                  <a:pt x="37426" y="11228"/>
                </a:lnTo>
                <a:lnTo>
                  <a:pt x="48654" y="5614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F6BFC4-02AB-4138-989B-16ECA6C83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468" y="651932"/>
            <a:ext cx="5706532" cy="1354667"/>
          </a:xfrm>
        </p:spPr>
        <p:txBody>
          <a:bodyPr>
            <a:normAutofit/>
          </a:bodyPr>
          <a:lstStyle/>
          <a:p>
            <a:r>
              <a:rPr lang="nl-NL"/>
              <a:t>Stap 1: TO DO LIST!!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1F78D1-C53F-4B8E-AE3B-BF561CA1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3467" y="2116667"/>
            <a:ext cx="5706533" cy="3496733"/>
          </a:xfrm>
        </p:spPr>
        <p:txBody>
          <a:bodyPr>
            <a:normAutofit/>
          </a:bodyPr>
          <a:lstStyle/>
          <a:p>
            <a:pPr lvl="1"/>
            <a:r>
              <a:rPr lang="nl-NL" dirty="0"/>
              <a:t>Noteer wat je moet doen voor school. Huiswerk per dag én de periode opdrachten.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(gebruik hiervoor de opgegeven huiswerkopdrachten van de docenten, je lesrooster en het toets rooster.)</a:t>
            </a:r>
            <a:br>
              <a:rPr lang="nl-NL" dirty="0"/>
            </a:br>
            <a:endParaRPr lang="nl-NL" dirty="0"/>
          </a:p>
          <a:p>
            <a:pPr lvl="1"/>
            <a:r>
              <a:rPr lang="nl-NL" dirty="0"/>
              <a:t>Noteer andere bezigheden. Dit is alles wat je in je vrije tijd wilt en moet doen.</a:t>
            </a:r>
          </a:p>
          <a:p>
            <a:pPr lvl="1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1666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98EC32-3935-46A1-B661-032A06CB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Stappenplan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EBC91F-80B3-4C56-AE1C-A908D1702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Stap 1: </a:t>
            </a:r>
            <a:r>
              <a:rPr lang="nl-NL" dirty="0" err="1"/>
              <a:t>To</a:t>
            </a:r>
            <a:r>
              <a:rPr lang="nl-NL" dirty="0"/>
              <a:t> do list (Wat moet je maken? Schrijf dit op!)</a:t>
            </a:r>
          </a:p>
          <a:p>
            <a:r>
              <a:rPr lang="nl-NL" dirty="0"/>
              <a:t>Stap 2: Bepaal de prioriteit. (Heeft het voorrang op </a:t>
            </a:r>
            <a:r>
              <a:rPr lang="nl-NL"/>
              <a:t>de rest?)</a:t>
            </a:r>
            <a:endParaRPr lang="nl-NL" dirty="0"/>
          </a:p>
          <a:p>
            <a:r>
              <a:rPr lang="nl-NL" dirty="0"/>
              <a:t>Stap 3: Noteer de deadline. (Wanneer moet het af?)</a:t>
            </a:r>
          </a:p>
          <a:p>
            <a:r>
              <a:rPr lang="nl-NL" dirty="0"/>
              <a:t>Stap 4: Schat de tijd in voor iedere taak. (Hoe lang ben ik er mee bezig?)</a:t>
            </a:r>
          </a:p>
          <a:p>
            <a:r>
              <a:rPr lang="nl-NL" dirty="0"/>
              <a:t>Stap 4: Maak een indeling per dag en week. (Wanneer kan ik er mee bezig?)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4995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25FA2C-949E-4E3A-801F-8F49A29DF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Eigen planning maken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816234-CB34-4822-BD34-DD6A35372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Maak een planning</a:t>
            </a:r>
          </a:p>
          <a:p>
            <a:r>
              <a:rPr lang="nl-NL" dirty="0"/>
              <a:t>Vraag je klasgenoten hoe zij het doen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5320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8CCC99-DBD3-4902-9E5A-782BDE683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Uiteindelijke 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26289D-890A-497C-A64C-AB79AC935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was lastig bij het maken van een planning?</a:t>
            </a:r>
          </a:p>
          <a:p>
            <a:r>
              <a:rPr lang="nl-NL" dirty="0"/>
              <a:t>Wat ging er goed bij het maken van een planning? </a:t>
            </a:r>
          </a:p>
        </p:txBody>
      </p:sp>
    </p:spTree>
    <p:extLst>
      <p:ext uri="{BB962C8B-B14F-4D97-AF65-F5344CB8AC3E}">
        <p14:creationId xmlns:p14="http://schemas.microsoft.com/office/powerpoint/2010/main" val="589984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eerbaar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538</Words>
  <Application>Microsoft Office PowerPoint</Application>
  <PresentationFormat>Breedbeeld</PresentationFormat>
  <Paragraphs>62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Calibri</vt:lpstr>
      <vt:lpstr>Century Gothic</vt:lpstr>
      <vt:lpstr>Wingdings 2</vt:lpstr>
      <vt:lpstr>Citeerbaar</vt:lpstr>
      <vt:lpstr>Plannen en organiseren </vt:lpstr>
      <vt:lpstr>Filmpje</vt:lpstr>
      <vt:lpstr>Eigen ervaring</vt:lpstr>
      <vt:lpstr>Probleem signaleren</vt:lpstr>
      <vt:lpstr>Manieren van plannen</vt:lpstr>
      <vt:lpstr>Stap 1: TO DO LIST!!</vt:lpstr>
      <vt:lpstr>Stappenplan</vt:lpstr>
      <vt:lpstr>Eigen planning maken</vt:lpstr>
      <vt:lpstr>Uiteindelijke planning</vt:lpstr>
      <vt:lpstr>Tips voor je planning</vt:lpstr>
      <vt:lpstr>Tips studeren en toetsing</vt:lpstr>
      <vt:lpstr>SUCCES!!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Plannen en organiseren</dc:title>
  <dc:creator>Jolijn Pruis</dc:creator>
  <cp:lastModifiedBy>Sharon Lemoin</cp:lastModifiedBy>
  <cp:revision>10</cp:revision>
  <dcterms:created xsi:type="dcterms:W3CDTF">2020-11-11T15:05:24Z</dcterms:created>
  <dcterms:modified xsi:type="dcterms:W3CDTF">2020-11-23T06:04:50Z</dcterms:modified>
</cp:coreProperties>
</file>